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971" autoAdjust="0"/>
    <p:restoredTop sz="94660"/>
  </p:normalViewPr>
  <p:slideViewPr>
    <p:cSldViewPr>
      <p:cViewPr varScale="1">
        <p:scale>
          <a:sx n="68" d="100"/>
          <a:sy n="68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E9F6-E5A9-4AD9-8536-B8A92D2DBF9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91DF-7FCE-4DFB-9967-1C1134103F3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E9F6-E5A9-4AD9-8536-B8A92D2DBF9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91DF-7FCE-4DFB-9967-1C1134103F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E9F6-E5A9-4AD9-8536-B8A92D2DBF9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91DF-7FCE-4DFB-9967-1C1134103F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E9F6-E5A9-4AD9-8536-B8A92D2DBF9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91DF-7FCE-4DFB-9967-1C1134103F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E9F6-E5A9-4AD9-8536-B8A92D2DBF9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07291DF-7FCE-4DFB-9967-1C1134103F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E9F6-E5A9-4AD9-8536-B8A92D2DBF9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91DF-7FCE-4DFB-9967-1C1134103F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E9F6-E5A9-4AD9-8536-B8A92D2DBF9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91DF-7FCE-4DFB-9967-1C1134103F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E9F6-E5A9-4AD9-8536-B8A92D2DBF9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91DF-7FCE-4DFB-9967-1C1134103F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E9F6-E5A9-4AD9-8536-B8A92D2DBF9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91DF-7FCE-4DFB-9967-1C1134103F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E9F6-E5A9-4AD9-8536-B8A92D2DBF9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91DF-7FCE-4DFB-9967-1C1134103F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E9F6-E5A9-4AD9-8536-B8A92D2DBF9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291DF-7FCE-4DFB-9967-1C1134103F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958E9F6-E5A9-4AD9-8536-B8A92D2DBF9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7291DF-7FCE-4DFB-9967-1C1134103F3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85720" y="2214554"/>
            <a:ext cx="8229600" cy="1143000"/>
          </a:xfrm>
        </p:spPr>
        <p:txBody>
          <a:bodyPr>
            <a:noAutofit/>
          </a:bodyPr>
          <a:lstStyle/>
          <a:p>
            <a:r>
              <a:rPr lang="ru-RU" sz="8000" i="1" dirty="0" smtClean="0">
                <a:solidFill>
                  <a:srgbClr val="C00000"/>
                </a:solidFill>
              </a:rPr>
              <a:t>Глубоководные животные</a:t>
            </a:r>
            <a:endParaRPr lang="ru-RU" sz="80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i="1" spc="300" dirty="0" smtClean="0">
                <a:solidFill>
                  <a:schemeClr val="accent6">
                    <a:lumMod val="50000"/>
                  </a:schemeClr>
                </a:solidFill>
              </a:rPr>
              <a:t>моллюск Адский вампир</a:t>
            </a:r>
            <a:br>
              <a:rPr lang="ru-RU" i="1" spc="300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i="1" spc="3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Содержимое 4" descr="105628939-279435558e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1442585">
            <a:off x="90474" y="1243854"/>
            <a:ext cx="4205789" cy="3350859"/>
          </a:xfrm>
        </p:spPr>
      </p:pic>
      <p:sp>
        <p:nvSpPr>
          <p:cNvPr id="6" name="Прямоугольник 5"/>
          <p:cNvSpPr/>
          <p:nvPr/>
        </p:nvSpPr>
        <p:spPr>
          <a:xfrm rot="915880">
            <a:off x="4663422" y="1826364"/>
            <a:ext cx="4572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/>
              <a:t>Это единственный известный науке головоногий моллюск, который живет на глубинах 400—1000 метров в зоне с минимальным количеством растворённого в воде кислорода. Способен производить дезориентирующие вспышки света продолжительностью от доли секунды до нескольких минут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i="1" spc="300" dirty="0" smtClean="0">
                <a:solidFill>
                  <a:srgbClr val="002060"/>
                </a:solidFill>
              </a:rPr>
              <a:t>Стеклянный</a:t>
            </a:r>
            <a:r>
              <a:rPr lang="ru-RU" sz="4400" b="0" i="1" spc="300" dirty="0" smtClean="0">
                <a:solidFill>
                  <a:srgbClr val="002060"/>
                </a:solidFill>
              </a:rPr>
              <a:t> кальмар</a:t>
            </a:r>
            <a:br>
              <a:rPr lang="ru-RU" sz="4400" b="0" i="1" spc="300" dirty="0" smtClean="0">
                <a:solidFill>
                  <a:srgbClr val="002060"/>
                </a:solidFill>
              </a:rPr>
            </a:br>
            <a:endParaRPr lang="ru-RU" sz="4400" b="0" i="1" spc="300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0_749cc_9ffb03c1_XL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35552" y="1071546"/>
            <a:ext cx="4008448" cy="3924574"/>
          </a:xfrm>
        </p:spPr>
      </p:pic>
      <p:sp>
        <p:nvSpPr>
          <p:cNvPr id="6" name="Прямоугольник 5"/>
          <p:cNvSpPr/>
          <p:nvPr/>
        </p:nvSpPr>
        <p:spPr>
          <a:xfrm rot="20914799">
            <a:off x="268582" y="1849982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/>
              <a:t>Прозрачный практически весь глубоководный житель Мирового океана, открытый в 1910 году немецким зоологом Карлом Куном. Тело этого кальмара, практически полностью, прозрачно, за исключением больших глаз и органов пищеварения. Вырастают они до 20 см. в длину.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spc="300" dirty="0" err="1" smtClean="0">
                <a:solidFill>
                  <a:srgbClr val="000000"/>
                </a:solidFill>
              </a:rPr>
              <a:t>Синекольчатый</a:t>
            </a:r>
            <a:r>
              <a:rPr lang="ru-RU" i="1" spc="300" dirty="0" smtClean="0">
                <a:solidFill>
                  <a:srgbClr val="000000"/>
                </a:solidFill>
              </a:rPr>
              <a:t>  осьминог</a:t>
            </a:r>
            <a:br>
              <a:rPr lang="ru-RU" i="1" spc="300" dirty="0" smtClean="0">
                <a:solidFill>
                  <a:srgbClr val="000000"/>
                </a:solidFill>
              </a:rPr>
            </a:br>
            <a:endParaRPr lang="ru-RU" i="1" spc="300" dirty="0">
              <a:solidFill>
                <a:srgbClr val="000000"/>
              </a:solidFill>
            </a:endParaRPr>
          </a:p>
        </p:txBody>
      </p:sp>
      <p:pic>
        <p:nvPicPr>
          <p:cNvPr id="4" name="Содержимое 3" descr="0_65a82_eca2a031_XL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0723794">
            <a:off x="328080" y="3057794"/>
            <a:ext cx="3694392" cy="3155627"/>
          </a:xfrm>
        </p:spPr>
      </p:pic>
      <p:sp>
        <p:nvSpPr>
          <p:cNvPr id="5" name="Прямоугольник 4"/>
          <p:cNvSpPr/>
          <p:nvPr/>
        </p:nvSpPr>
        <p:spPr>
          <a:xfrm>
            <a:off x="3929026" y="928670"/>
            <a:ext cx="521497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err="1"/>
              <a:t>Синекольчатый</a:t>
            </a:r>
            <a:r>
              <a:rPr lang="ru-RU" sz="2000" b="1" i="1" dirty="0"/>
              <a:t> осьминог размером с мячик для гольфа, но его яд достаточно силен, чтобы убить человека. Невзирая на маленький размер, обладают довольно агрессивным характером, и считаются одними из самых ядовитых животных в мире. Не существует никакого известного противоядия от этого яда.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i="1" spc="300" dirty="0" smtClean="0">
                <a:solidFill>
                  <a:schemeClr val="tx1"/>
                </a:solidFill>
              </a:rPr>
              <a:t>Рыба </a:t>
            </a:r>
            <a:r>
              <a:rPr lang="ru-RU" i="1" spc="300" dirty="0" err="1" smtClean="0">
                <a:solidFill>
                  <a:schemeClr val="tx1"/>
                </a:solidFill>
              </a:rPr>
              <a:t>Хаулиод</a:t>
            </a:r>
            <a:r>
              <a:rPr lang="ru-RU" i="1" spc="300" dirty="0" smtClean="0">
                <a:solidFill>
                  <a:schemeClr val="tx1"/>
                </a:solidFill>
              </a:rPr>
              <a:t/>
            </a:r>
            <a:br>
              <a:rPr lang="ru-RU" i="1" spc="300" dirty="0" smtClean="0">
                <a:solidFill>
                  <a:schemeClr val="tx1"/>
                </a:solidFill>
              </a:rPr>
            </a:br>
            <a:endParaRPr lang="ru-RU" i="1" spc="3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Pestele-vipera-Chauliodus-sloani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425" y="1571612"/>
            <a:ext cx="4807069" cy="3071834"/>
          </a:xfrm>
        </p:spPr>
      </p:pic>
      <p:sp>
        <p:nvSpPr>
          <p:cNvPr id="5" name="Прямоугольник 4"/>
          <p:cNvSpPr/>
          <p:nvPr/>
        </p:nvSpPr>
        <p:spPr>
          <a:xfrm rot="20943797">
            <a:off x="4429124" y="4214818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err="1"/>
              <a:t>Хаулиоды</a:t>
            </a:r>
            <a:r>
              <a:rPr lang="ru-RU" sz="2000" b="1" dirty="0"/>
              <a:t> не слишком велики, длиной они до 35 см, однако имеют настолько своеобразный и ужасный вид, что их изображения нередко используют для иллюстрации облика глубоководных хищников.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spc="300" dirty="0" smtClean="0">
                <a:solidFill>
                  <a:schemeClr val="tx1"/>
                </a:solidFill>
              </a:rPr>
              <a:t>Амфипод</a:t>
            </a:r>
            <a:br>
              <a:rPr lang="ru-RU" i="1" spc="300" dirty="0" smtClean="0">
                <a:solidFill>
                  <a:schemeClr val="tx1"/>
                </a:solidFill>
              </a:rPr>
            </a:br>
            <a:endParaRPr lang="ru-RU" i="1" spc="3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Hyperia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928670"/>
            <a:ext cx="4095750" cy="3857625"/>
          </a:xfrm>
        </p:spPr>
      </p:pic>
      <p:sp>
        <p:nvSpPr>
          <p:cNvPr id="5" name="Прямоугольник 4"/>
          <p:cNvSpPr/>
          <p:nvPr/>
        </p:nvSpPr>
        <p:spPr>
          <a:xfrm rot="515785">
            <a:off x="4434365" y="1829596"/>
            <a:ext cx="4572000" cy="21852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/>
              <a:t>Длина тела данного существа варьирует от миллиметра до 28 см, хотя традиционно составляет порядка 1 см, а тело обычно сплюснуто с боков.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928934"/>
            <a:ext cx="8229600" cy="1143000"/>
          </a:xfrm>
        </p:spPr>
        <p:txBody>
          <a:bodyPr>
            <a:noAutofit/>
          </a:bodyPr>
          <a:lstStyle/>
          <a:p>
            <a:r>
              <a:rPr lang="ru-RU" sz="8800" i="1" spc="300" dirty="0" smtClean="0">
                <a:solidFill>
                  <a:srgbClr val="C00000"/>
                </a:solidFill>
              </a:rPr>
              <a:t>КОНЕЦ</a:t>
            </a:r>
            <a:endParaRPr lang="ru-RU" sz="8800" i="1" spc="3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</TotalTime>
  <Words>192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Глубоководные животные</vt:lpstr>
      <vt:lpstr>моллюск Адский вампир </vt:lpstr>
      <vt:lpstr>Стеклянный кальмар </vt:lpstr>
      <vt:lpstr>Синекольчатый  осьминог </vt:lpstr>
      <vt:lpstr>Рыба Хаулиод </vt:lpstr>
      <vt:lpstr>Амфипод </vt:lpstr>
      <vt:lpstr>КОНЕЦ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Глубоководные животные</dc:title>
  <dc:creator>Анютка♥</dc:creator>
  <cp:lastModifiedBy>Анютка♥</cp:lastModifiedBy>
  <cp:revision>3</cp:revision>
  <dcterms:created xsi:type="dcterms:W3CDTF">2013-09-26T14:47:38Z</dcterms:created>
  <dcterms:modified xsi:type="dcterms:W3CDTF">2013-09-26T15:15:56Z</dcterms:modified>
</cp:coreProperties>
</file>